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43891200" cy="32918400"/>
  <p:notesSz cx="9236075" cy="70104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87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1pPr>
    <a:lvl2pPr marL="400050" algn="l" rtl="0" eaLnBrk="0" fontAlgn="base" hangingPunct="0">
      <a:spcBef>
        <a:spcPct val="20000"/>
      </a:spcBef>
      <a:spcAft>
        <a:spcPct val="0"/>
      </a:spcAft>
      <a:buChar char="•"/>
      <a:defRPr sz="87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800100" algn="l" rtl="0" eaLnBrk="0" fontAlgn="base" hangingPunct="0">
      <a:spcBef>
        <a:spcPct val="20000"/>
      </a:spcBef>
      <a:spcAft>
        <a:spcPct val="0"/>
      </a:spcAft>
      <a:buChar char="•"/>
      <a:defRPr sz="87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200150" algn="l" rtl="0" eaLnBrk="0" fontAlgn="base" hangingPunct="0">
      <a:spcBef>
        <a:spcPct val="20000"/>
      </a:spcBef>
      <a:spcAft>
        <a:spcPct val="0"/>
      </a:spcAft>
      <a:buChar char="•"/>
      <a:defRPr sz="87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600200" algn="l" rtl="0" eaLnBrk="0" fontAlgn="base" hangingPunct="0">
      <a:spcBef>
        <a:spcPct val="20000"/>
      </a:spcBef>
      <a:spcAft>
        <a:spcPct val="0"/>
      </a:spcAft>
      <a:buChar char="•"/>
      <a:defRPr sz="87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000250" algn="l" defTabSz="800100" rtl="0" eaLnBrk="1" latinLnBrk="0" hangingPunct="1">
      <a:defRPr sz="87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6pPr>
    <a:lvl7pPr marL="2400300" algn="l" defTabSz="800100" rtl="0" eaLnBrk="1" latinLnBrk="0" hangingPunct="1">
      <a:defRPr sz="87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7pPr>
    <a:lvl8pPr marL="2800350" algn="l" defTabSz="800100" rtl="0" eaLnBrk="1" latinLnBrk="0" hangingPunct="1">
      <a:defRPr sz="87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8pPr>
    <a:lvl9pPr marL="3200400" algn="l" defTabSz="800100" rtl="0" eaLnBrk="1" latinLnBrk="0" hangingPunct="1">
      <a:defRPr sz="87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gar" initials="N" lastIdx="7" clrIdx="0"/>
  <p:cmAuthor id="1" name="Mary Tracy Bee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A5DC"/>
    <a:srgbClr val="FFFFFF"/>
    <a:srgbClr val="FF33CC"/>
    <a:srgbClr val="333333"/>
    <a:srgbClr val="FFFFCC"/>
    <a:srgbClr val="BBD0FB"/>
    <a:srgbClr val="C4E5FC"/>
    <a:srgbClr val="6EC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934" autoAdjust="0"/>
  </p:normalViewPr>
  <p:slideViewPr>
    <p:cSldViewPr>
      <p:cViewPr varScale="1">
        <p:scale>
          <a:sx n="27" d="100"/>
          <a:sy n="27" d="100"/>
        </p:scale>
        <p:origin x="2728" y="26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87800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13350" y="0"/>
            <a:ext cx="3986213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8" tIns="46199" rIns="92398" bIns="46199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21463"/>
            <a:ext cx="398780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8" tIns="46199" rIns="92398" bIns="46199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13350" y="6621463"/>
            <a:ext cx="398621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8" tIns="46199" rIns="92398" bIns="46199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fld id="{0DAD97C7-2DD6-4B76-ABAF-77E4671201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2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9438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000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+mn-cs"/>
      </a:defRPr>
    </a:lvl2pPr>
    <a:lvl3pPr marL="8001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+mn-cs"/>
      </a:defRPr>
    </a:lvl3pPr>
    <a:lvl4pPr marL="12001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+mn-cs"/>
      </a:defRPr>
    </a:lvl4pPr>
    <a:lvl5pPr marL="1600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+mn-cs"/>
      </a:defRPr>
    </a:lvl5pPr>
    <a:lvl6pPr marL="2000250" algn="l" defTabSz="800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00300" algn="l" defTabSz="800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00350" algn="l" defTabSz="800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00400" algn="l" defTabSz="800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3330575"/>
            <a:ext cx="7388225" cy="31543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1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569" y="10225564"/>
            <a:ext cx="37308064" cy="70565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136" y="18653760"/>
            <a:ext cx="30724929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400050" indent="0" algn="ctr">
              <a:buNone/>
              <a:defRPr/>
            </a:lvl2pPr>
            <a:lvl3pPr marL="800100" indent="0" algn="ctr">
              <a:buNone/>
              <a:defRPr/>
            </a:lvl3pPr>
            <a:lvl4pPr marL="1200150" indent="0" algn="ctr">
              <a:buNone/>
              <a:defRPr/>
            </a:lvl4pPr>
            <a:lvl5pPr marL="1600200" indent="0" algn="ctr">
              <a:buNone/>
              <a:defRPr/>
            </a:lvl5pPr>
            <a:lvl6pPr marL="2000250" indent="0" algn="ctr">
              <a:buNone/>
              <a:defRPr/>
            </a:lvl6pPr>
            <a:lvl7pPr marL="2400300" indent="0" algn="ctr">
              <a:buNone/>
              <a:defRPr/>
            </a:lvl7pPr>
            <a:lvl8pPr marL="2800350" indent="0" algn="ctr">
              <a:buNone/>
              <a:defRPr/>
            </a:lvl8pPr>
            <a:lvl9pPr marL="32004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BEF6C-9070-474A-BB52-D51143E825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1DCE7-018B-431A-8AFD-880FE001AD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664" y="1318737"/>
            <a:ext cx="9874704" cy="2808636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833" y="1318737"/>
            <a:ext cx="29496203" cy="2808636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78F3B-0DDF-4D96-A313-5FD35E73B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8737"/>
            <a:ext cx="39501536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94833" y="7680960"/>
            <a:ext cx="19685453" cy="217241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10915" y="7680960"/>
            <a:ext cx="19685454" cy="107927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2010915" y="18610898"/>
            <a:ext cx="19685454" cy="107942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A9102-4325-4478-A19C-85E45B090B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1EC82-DF53-4C2E-9716-AD4B790453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2644"/>
            <a:ext cx="37308064" cy="6537960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1744"/>
            <a:ext cx="37308064" cy="720090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050" indent="0">
              <a:buNone/>
              <a:defRPr sz="1600"/>
            </a:lvl2pPr>
            <a:lvl3pPr marL="800100" indent="0">
              <a:buNone/>
              <a:defRPr sz="1400"/>
            </a:lvl3pPr>
            <a:lvl4pPr marL="1200150" indent="0">
              <a:buNone/>
              <a:defRPr sz="1200"/>
            </a:lvl4pPr>
            <a:lvl5pPr marL="1600200" indent="0">
              <a:buNone/>
              <a:defRPr sz="1200"/>
            </a:lvl5pPr>
            <a:lvl6pPr marL="2000250" indent="0">
              <a:buNone/>
              <a:defRPr sz="1200"/>
            </a:lvl6pPr>
            <a:lvl7pPr marL="2400300" indent="0">
              <a:buNone/>
              <a:defRPr sz="1200"/>
            </a:lvl7pPr>
            <a:lvl8pPr marL="2800350" indent="0">
              <a:buNone/>
              <a:defRPr sz="1200"/>
            </a:lvl8pPr>
            <a:lvl9pPr marL="32004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A3F26-F540-4BD7-B878-B5A6774315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833" y="7680960"/>
            <a:ext cx="19685453" cy="21724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0915" y="7680960"/>
            <a:ext cx="19685454" cy="2172414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1B3EA-E7A8-43D5-9965-82B905415B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833" y="7368064"/>
            <a:ext cx="19392900" cy="307181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50" indent="0">
              <a:buNone/>
              <a:defRPr sz="1800" b="1"/>
            </a:lvl2pPr>
            <a:lvl3pPr marL="800100" indent="0">
              <a:buNone/>
              <a:defRPr sz="1600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833" y="10439877"/>
            <a:ext cx="19392900" cy="189652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664" y="7368064"/>
            <a:ext cx="19399704" cy="307181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50" indent="0">
              <a:buNone/>
              <a:defRPr sz="1800" b="1"/>
            </a:lvl2pPr>
            <a:lvl3pPr marL="800100" indent="0">
              <a:buNone/>
              <a:defRPr sz="1600" b="1"/>
            </a:lvl3pPr>
            <a:lvl4pPr marL="1200150" indent="0">
              <a:buNone/>
              <a:defRPr sz="1400" b="1"/>
            </a:lvl4pPr>
            <a:lvl5pPr marL="1600200" indent="0">
              <a:buNone/>
              <a:defRPr sz="1400" b="1"/>
            </a:lvl5pPr>
            <a:lvl6pPr marL="2000250" indent="0">
              <a:buNone/>
              <a:defRPr sz="1400" b="1"/>
            </a:lvl6pPr>
            <a:lvl7pPr marL="2400300" indent="0">
              <a:buNone/>
              <a:defRPr sz="1400" b="1"/>
            </a:lvl7pPr>
            <a:lvl8pPr marL="2800350" indent="0">
              <a:buNone/>
              <a:defRPr sz="1400" b="1"/>
            </a:lvl8pPr>
            <a:lvl9pPr marL="320040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664" y="10439877"/>
            <a:ext cx="19399704" cy="189652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AA4EE-FDA5-411E-8AB9-630FC8F4DC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83DFB4-FFC6-4BF7-83F9-6A6DD85210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22B05-9100-4570-B35B-6E3F17ACD2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833" y="1310164"/>
            <a:ext cx="14439900" cy="557784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968" y="1310164"/>
            <a:ext cx="24536400" cy="2809494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833" y="6888004"/>
            <a:ext cx="14439900" cy="22517100"/>
          </a:xfrm>
        </p:spPr>
        <p:txBody>
          <a:bodyPr/>
          <a:lstStyle>
            <a:lvl1pPr marL="0" indent="0">
              <a:buNone/>
              <a:defRPr sz="1200"/>
            </a:lvl1pPr>
            <a:lvl2pPr marL="400050" indent="0">
              <a:buNone/>
              <a:defRPr sz="1100"/>
            </a:lvl2pPr>
            <a:lvl3pPr marL="800100" indent="0">
              <a:buNone/>
              <a:defRPr sz="900"/>
            </a:lvl3pPr>
            <a:lvl4pPr marL="1200150" indent="0">
              <a:buNone/>
              <a:defRPr sz="800"/>
            </a:lvl4pPr>
            <a:lvl5pPr marL="1600200" indent="0">
              <a:buNone/>
              <a:defRPr sz="800"/>
            </a:lvl5pPr>
            <a:lvl6pPr marL="2000250" indent="0">
              <a:buNone/>
              <a:defRPr sz="800"/>
            </a:lvl6pPr>
            <a:lvl7pPr marL="2400300" indent="0">
              <a:buNone/>
              <a:defRPr sz="800"/>
            </a:lvl7pPr>
            <a:lvl8pPr marL="2800350" indent="0">
              <a:buNone/>
              <a:defRPr sz="800"/>
            </a:lvl8pPr>
            <a:lvl9pPr marL="320040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ABB12-975B-461A-91D0-C35C00E735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436" y="23042880"/>
            <a:ext cx="26335264" cy="272034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436" y="2941797"/>
            <a:ext cx="26335264" cy="19751040"/>
          </a:xfrm>
        </p:spPr>
        <p:txBody>
          <a:bodyPr/>
          <a:lstStyle>
            <a:lvl1pPr marL="0" indent="0">
              <a:buNone/>
              <a:defRPr sz="2800"/>
            </a:lvl1pPr>
            <a:lvl2pPr marL="400050" indent="0">
              <a:buNone/>
              <a:defRPr sz="2500"/>
            </a:lvl2pPr>
            <a:lvl3pPr marL="800100" indent="0">
              <a:buNone/>
              <a:defRPr sz="2100"/>
            </a:lvl3pPr>
            <a:lvl4pPr marL="1200150" indent="0">
              <a:buNone/>
              <a:defRPr sz="1800"/>
            </a:lvl4pPr>
            <a:lvl5pPr marL="1600200" indent="0">
              <a:buNone/>
              <a:defRPr sz="1800"/>
            </a:lvl5pPr>
            <a:lvl6pPr marL="2000250" indent="0">
              <a:buNone/>
              <a:defRPr sz="1800"/>
            </a:lvl6pPr>
            <a:lvl7pPr marL="2400300" indent="0">
              <a:buNone/>
              <a:defRPr sz="1800"/>
            </a:lvl7pPr>
            <a:lvl8pPr marL="2800350" indent="0">
              <a:buNone/>
              <a:defRPr sz="1800"/>
            </a:lvl8pPr>
            <a:lvl9pPr marL="3200400" indent="0">
              <a:buNone/>
              <a:defRPr sz="18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436" y="25763220"/>
            <a:ext cx="26335264" cy="3863340"/>
          </a:xfrm>
        </p:spPr>
        <p:txBody>
          <a:bodyPr/>
          <a:lstStyle>
            <a:lvl1pPr marL="0" indent="0">
              <a:buNone/>
              <a:defRPr sz="1200"/>
            </a:lvl1pPr>
            <a:lvl2pPr marL="400050" indent="0">
              <a:buNone/>
              <a:defRPr sz="1100"/>
            </a:lvl2pPr>
            <a:lvl3pPr marL="800100" indent="0">
              <a:buNone/>
              <a:defRPr sz="900"/>
            </a:lvl3pPr>
            <a:lvl4pPr marL="1200150" indent="0">
              <a:buNone/>
              <a:defRPr sz="800"/>
            </a:lvl4pPr>
            <a:lvl5pPr marL="1600200" indent="0">
              <a:buNone/>
              <a:defRPr sz="800"/>
            </a:lvl5pPr>
            <a:lvl6pPr marL="2000250" indent="0">
              <a:buNone/>
              <a:defRPr sz="800"/>
            </a:lvl6pPr>
            <a:lvl7pPr marL="2400300" indent="0">
              <a:buNone/>
              <a:defRPr sz="800"/>
            </a:lvl7pPr>
            <a:lvl8pPr marL="2800350" indent="0">
              <a:buNone/>
              <a:defRPr sz="800"/>
            </a:lvl8pPr>
            <a:lvl9pPr marL="320040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00962-BC35-42F2-AB0C-4C0206F044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jpeg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1" name="Rectangle 13"/>
          <p:cNvSpPr>
            <a:spLocks noChangeAspect="1" noChangeArrowheads="1"/>
          </p:cNvSpPr>
          <p:nvPr/>
        </p:nvSpPr>
        <p:spPr bwMode="auto">
          <a:xfrm>
            <a:off x="0" y="6020753"/>
            <a:ext cx="10983686" cy="26897648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240126" tIns="120967" rIns="240126" bIns="120967" anchor="ctr"/>
          <a:lstStyle/>
          <a:p>
            <a:pPr marL="898724" indent="-898724" algn="ctr" defTabSz="5502077"/>
            <a:endParaRPr lang="en-US"/>
          </a:p>
        </p:txBody>
      </p:sp>
      <p:pic>
        <p:nvPicPr>
          <p:cNvPr id="1027" name="Picture 14" descr="MPj03905180000[1]"/>
          <p:cNvPicPr>
            <a:picLocks noChangeAspect="1" noChangeArrowheads="1"/>
          </p:cNvPicPr>
          <p:nvPr/>
        </p:nvPicPr>
        <p:blipFill>
          <a:blip r:embed="rId14" cstate="print"/>
          <a:srcRect t="14999" b="72250"/>
          <a:stretch>
            <a:fillRect/>
          </a:stretch>
        </p:blipFill>
        <p:spPr bwMode="auto">
          <a:xfrm>
            <a:off x="25683483" y="0"/>
            <a:ext cx="9194346" cy="123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5" descr="MPj03211020000[1]"/>
          <p:cNvPicPr>
            <a:picLocks noChangeAspect="1" noChangeArrowheads="1"/>
          </p:cNvPicPr>
          <p:nvPr/>
        </p:nvPicPr>
        <p:blipFill>
          <a:blip r:embed="rId15" cstate="print"/>
          <a:srcRect t="56000" b="34750"/>
          <a:stretch>
            <a:fillRect/>
          </a:stretch>
        </p:blipFill>
        <p:spPr bwMode="auto">
          <a:xfrm>
            <a:off x="34831565" y="0"/>
            <a:ext cx="9059636" cy="123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16" descr="MPj03905200000[1]"/>
          <p:cNvPicPr>
            <a:picLocks noChangeAspect="1" noChangeArrowheads="1"/>
          </p:cNvPicPr>
          <p:nvPr/>
        </p:nvPicPr>
        <p:blipFill>
          <a:blip r:embed="rId16" cstate="print"/>
          <a:srcRect t="62750" b="22501"/>
          <a:stretch>
            <a:fillRect/>
          </a:stretch>
        </p:blipFill>
        <p:spPr bwMode="auto">
          <a:xfrm>
            <a:off x="17700171" y="0"/>
            <a:ext cx="8007804" cy="1234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85" name="Line 17"/>
          <p:cNvSpPr>
            <a:spLocks noChangeShapeType="1"/>
          </p:cNvSpPr>
          <p:nvPr/>
        </p:nvSpPr>
        <p:spPr bwMode="auto">
          <a:xfrm>
            <a:off x="0" y="6020753"/>
            <a:ext cx="4389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240126" tIns="120967" rIns="240126" bIns="120967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>
            <a:off x="0" y="6435090"/>
            <a:ext cx="4389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240126" tIns="120967" rIns="240126" bIns="120967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>
            <a:off x="10994572" y="32221170"/>
            <a:ext cx="3290751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240126" tIns="120967" rIns="240126" bIns="120967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83988" name="Line 20"/>
          <p:cNvSpPr>
            <a:spLocks noChangeShapeType="1"/>
          </p:cNvSpPr>
          <p:nvPr/>
        </p:nvSpPr>
        <p:spPr bwMode="auto">
          <a:xfrm>
            <a:off x="10983686" y="6020753"/>
            <a:ext cx="0" cy="2689764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240126" tIns="120967" rIns="240126" bIns="120967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83989" name="Line 21"/>
          <p:cNvSpPr>
            <a:spLocks noChangeShapeType="1"/>
          </p:cNvSpPr>
          <p:nvPr/>
        </p:nvSpPr>
        <p:spPr bwMode="auto">
          <a:xfrm>
            <a:off x="910318" y="6049328"/>
            <a:ext cx="0" cy="26931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240126" tIns="120967" rIns="240126" bIns="120967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>
            <a:off x="11609614" y="0"/>
            <a:ext cx="0" cy="3291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240126" tIns="120967" rIns="240126" bIns="120967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22242236" y="6435090"/>
            <a:ext cx="0" cy="264833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240126" tIns="120967" rIns="240126" bIns="120967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83992" name="Line 24"/>
          <p:cNvSpPr>
            <a:spLocks noChangeShapeType="1"/>
          </p:cNvSpPr>
          <p:nvPr/>
        </p:nvSpPr>
        <p:spPr bwMode="auto">
          <a:xfrm>
            <a:off x="32907514" y="6435090"/>
            <a:ext cx="0" cy="264833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240126" tIns="120967" rIns="240126" bIns="120967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83993" name="Line 25"/>
          <p:cNvSpPr>
            <a:spLocks noChangeShapeType="1"/>
          </p:cNvSpPr>
          <p:nvPr/>
        </p:nvSpPr>
        <p:spPr bwMode="auto">
          <a:xfrm>
            <a:off x="42881550" y="6435090"/>
            <a:ext cx="0" cy="264833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lIns="240126" tIns="120967" rIns="240126" bIns="120967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83994" name="Rectangle 26"/>
          <p:cNvSpPr>
            <a:spLocks noChangeAspect="1" noChangeArrowheads="1"/>
          </p:cNvSpPr>
          <p:nvPr/>
        </p:nvSpPr>
        <p:spPr bwMode="auto">
          <a:xfrm>
            <a:off x="0" y="7144"/>
            <a:ext cx="17830800" cy="1227296"/>
          </a:xfrm>
          <a:prstGeom prst="rect">
            <a:avLst/>
          </a:prstGeom>
          <a:solidFill>
            <a:srgbClr val="00808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240126" tIns="120967" rIns="240126" bIns="120967" anchor="ctr"/>
          <a:lstStyle/>
          <a:p>
            <a:endParaRPr lang="en-US"/>
          </a:p>
        </p:txBody>
      </p:sp>
      <p:sp>
        <p:nvSpPr>
          <p:cNvPr id="104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4833" y="1318737"/>
            <a:ext cx="39501536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968" tIns="39984" rIns="79968" bIns="399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4833" y="7680960"/>
            <a:ext cx="39501536" cy="2172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968" tIns="39984" rIns="79968" bIns="39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4833" y="29976604"/>
            <a:ext cx="1024073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968" tIns="39984" rIns="79968" bIns="3998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433" y="29976604"/>
            <a:ext cx="1389833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968" tIns="39984" rIns="79968" bIns="39984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633" y="29976604"/>
            <a:ext cx="1024073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9968" tIns="39984" rIns="79968" bIns="3998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fld id="{03E014DA-B120-497F-867D-1EA47F20CCD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  <a:ea typeface="ＭＳ Ｐゴシック" pitchFamily="-108" charset="-128"/>
          <a:cs typeface="ＭＳ Ｐゴシック" pitchFamily="-108" charset="-128"/>
        </a:defRPr>
      </a:lvl5pPr>
      <a:lvl6pPr marL="400050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800100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200150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600200" algn="ctr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297259" indent="-297259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647303" indent="-251421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08" charset="-128"/>
        </a:defRPr>
      </a:lvl2pPr>
      <a:lvl3pPr marL="998736" indent="-198636" algn="l" rtl="0" eaLnBrk="0" fontAlgn="base" hangingPunct="0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ＭＳ Ｐゴシック" pitchFamily="-108" charset="-128"/>
        </a:defRPr>
      </a:lvl3pPr>
      <a:lvl4pPr marL="1401565" indent="-205581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ＭＳ Ｐゴシック" pitchFamily="-108" charset="-128"/>
        </a:defRPr>
      </a:lvl4pPr>
      <a:lvl5pPr marL="1798836" indent="-198636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pitchFamily="-108" charset="-128"/>
        </a:defRPr>
      </a:lvl5pPr>
      <a:lvl6pPr marL="2198886" indent="-198636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598936" indent="-198636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2998986" indent="-198636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399036" indent="-198636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5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25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30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35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400" algn="l" defTabSz="8001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40971" y="1371600"/>
            <a:ext cx="41997086" cy="4183381"/>
          </a:xfrm>
          <a:noFill/>
          <a:ln w="76200" cmpd="sng">
            <a:solidFill>
              <a:srgbClr val="FF0000"/>
            </a:solidFill>
          </a:ln>
        </p:spPr>
        <p:txBody>
          <a:bodyPr/>
          <a:lstStyle/>
          <a:p>
            <a:r>
              <a:rPr lang="en-US" sz="6300" b="1" smtClean="0"/>
              <a:t>TITLE</a:t>
            </a:r>
            <a:r>
              <a:rPr lang="en-US" sz="6300" dirty="0"/>
              <a:t/>
            </a:r>
            <a:br>
              <a:rPr lang="en-US" sz="6300" dirty="0"/>
            </a:br>
            <a:r>
              <a:rPr lang="en-US" sz="6300" dirty="0" smtClean="0"/>
              <a:t>Authors. </a:t>
            </a:r>
            <a:r>
              <a:rPr lang="en-US" sz="6300" dirty="0"/>
              <a:t/>
            </a:r>
            <a:br>
              <a:rPr lang="en-US" sz="6300" dirty="0"/>
            </a:br>
            <a:r>
              <a:rPr lang="en-US" sz="6300" dirty="0" smtClean="0"/>
              <a:t>UDM Department</a:t>
            </a:r>
            <a:r>
              <a:rPr lang="en-US" sz="6300" dirty="0"/>
              <a:t>, University of Detroit Mercy </a:t>
            </a:r>
            <a:br>
              <a:rPr lang="en-US" sz="6300" dirty="0"/>
            </a:br>
            <a:endParaRPr lang="en-US" sz="6300" dirty="0">
              <a:latin typeface="Tahoma" pitchFamily="-10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5028" y="5760720"/>
            <a:ext cx="10189029" cy="20711160"/>
          </a:xfrm>
          <a:solidFill>
            <a:srgbClr val="DAEDEF"/>
          </a:solidFill>
        </p:spPr>
        <p:txBody>
          <a:bodyPr lIns="80010" tIns="40005" rIns="80010" bIns="40005"/>
          <a:lstStyle/>
          <a:p>
            <a:pPr marL="0" indent="0" algn="ctr" eaLnBrk="1" hangingPunct="1">
              <a:lnSpc>
                <a:spcPct val="90000"/>
              </a:lnSpc>
              <a:spcBef>
                <a:spcPts val="1575"/>
              </a:spcBef>
              <a:spcAft>
                <a:spcPts val="0"/>
              </a:spcAft>
              <a:buNone/>
            </a:pPr>
            <a:r>
              <a:rPr lang="en-US" sz="3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ABSTRACT</a:t>
            </a:r>
            <a:endParaRPr lang="en-US" sz="39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390" name="Text Box 60"/>
          <p:cNvSpPr txBox="1">
            <a:spLocks noChangeArrowheads="1"/>
          </p:cNvSpPr>
          <p:nvPr/>
        </p:nvSpPr>
        <p:spPr bwMode="auto">
          <a:xfrm>
            <a:off x="979714" y="26609040"/>
            <a:ext cx="10254343" cy="576072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80010" tIns="40005" rIns="80010" bIns="40005"/>
          <a:lstStyle/>
          <a:p>
            <a:pPr algn="ctr">
              <a:spcBef>
                <a:spcPts val="1050"/>
              </a:spcBef>
              <a:buNone/>
            </a:pPr>
            <a:r>
              <a:rPr lang="en-US" sz="3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OBJECTIVE</a:t>
            </a:r>
            <a:endParaRPr lang="en-US" sz="3900" dirty="0"/>
          </a:p>
        </p:txBody>
      </p:sp>
      <p:sp>
        <p:nvSpPr>
          <p:cNvPr id="16391" name="Rectangle 86"/>
          <p:cNvSpPr>
            <a:spLocks noChangeArrowheads="1"/>
          </p:cNvSpPr>
          <p:nvPr/>
        </p:nvSpPr>
        <p:spPr bwMode="auto">
          <a:xfrm>
            <a:off x="11887200" y="5756744"/>
            <a:ext cx="10058400" cy="13334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010" tIns="40005" rIns="80010" bIns="40005"/>
          <a:lstStyle/>
          <a:p>
            <a:pPr marL="1650206" indent="-1650206" algn="ctr" eaLnBrk="1" hangingPunct="1">
              <a:spcBef>
                <a:spcPts val="1050"/>
              </a:spcBef>
              <a:spcAft>
                <a:spcPts val="0"/>
              </a:spcAft>
              <a:buNone/>
              <a:tabLst>
                <a:tab pos="900113" algn="l"/>
              </a:tabLst>
            </a:pPr>
            <a:r>
              <a:rPr lang="en-US" sz="3900" b="1" dirty="0">
                <a:latin typeface="Tahoma" pitchFamily="-108" charset="0"/>
              </a:rPr>
              <a:t>METHODS</a:t>
            </a:r>
          </a:p>
          <a:p>
            <a:pPr marL="1650206" indent="-1650206" algn="ctr" eaLnBrk="1" hangingPunct="1">
              <a:spcBef>
                <a:spcPct val="0"/>
              </a:spcBef>
              <a:spcAft>
                <a:spcPct val="65000"/>
              </a:spcAft>
              <a:buNone/>
              <a:tabLst>
                <a:tab pos="900113" algn="l"/>
              </a:tabLst>
            </a:pPr>
            <a:r>
              <a:rPr lang="en-US" sz="3200" b="1" dirty="0" smtClean="0">
                <a:solidFill>
                  <a:srgbClr val="004442"/>
                </a:solidFill>
                <a:latin typeface="Tahoma" pitchFamily="-108" charset="0"/>
              </a:rPr>
              <a:t> </a:t>
            </a:r>
            <a:endParaRPr lang="en-US" sz="3200" b="1" dirty="0">
              <a:solidFill>
                <a:srgbClr val="004442"/>
              </a:solidFill>
              <a:latin typeface="Tahoma" pitchFamily="-108" charset="0"/>
            </a:endParaRPr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 marL="1650206" indent="-1650206">
              <a:tabLst>
                <a:tab pos="900113" algn="l"/>
              </a:tabLst>
            </a:pPr>
            <a:endParaRPr lang="en-US" sz="3200" dirty="0">
              <a:latin typeface="Malgun Gothic" pitchFamily="34" charset="-127"/>
            </a:endParaRPr>
          </a:p>
          <a:p>
            <a:pPr marL="1650206" indent="-1650206">
              <a:tabLst>
                <a:tab pos="900113" algn="l"/>
              </a:tabLst>
            </a:pPr>
            <a:endParaRPr lang="en-US" sz="3200" dirty="0">
              <a:latin typeface="Malgun Gothic" pitchFamily="34" charset="-127"/>
            </a:endParaRPr>
          </a:p>
          <a:p>
            <a:pPr marL="1650206" indent="-1650206">
              <a:tabLst>
                <a:tab pos="900113" algn="l"/>
              </a:tabLst>
            </a:pPr>
            <a:endParaRPr lang="en-US" sz="3200" dirty="0">
              <a:latin typeface="Malgun Gothic" pitchFamily="34" charset="-127"/>
            </a:endParaRPr>
          </a:p>
          <a:p>
            <a:pPr marL="1650206" indent="-1650206">
              <a:tabLst>
                <a:tab pos="900113" algn="l"/>
              </a:tabLst>
            </a:pPr>
            <a:endParaRPr lang="en-US" sz="3200" dirty="0">
              <a:latin typeface="Malgun Gothic" pitchFamily="34" charset="-127"/>
            </a:endParaRPr>
          </a:p>
          <a:p>
            <a:pPr marL="1650206" indent="-1650206">
              <a:tabLst>
                <a:tab pos="900113" algn="l"/>
              </a:tabLst>
            </a:pPr>
            <a:endParaRPr lang="en-US" sz="3200" dirty="0">
              <a:latin typeface="Malgun Gothic" pitchFamily="34" charset="-127"/>
            </a:endParaRPr>
          </a:p>
          <a:p>
            <a:pPr marL="1650206" indent="-1650206">
              <a:tabLst>
                <a:tab pos="900113" algn="l"/>
              </a:tabLst>
            </a:pPr>
            <a:endParaRPr lang="en-US" sz="3200" dirty="0">
              <a:latin typeface="Malgun Gothic" pitchFamily="34" charset="-127"/>
            </a:endParaRPr>
          </a:p>
          <a:p>
            <a:pPr marL="2850356" lvl="3" indent="-1650206">
              <a:buNone/>
              <a:tabLst>
                <a:tab pos="900113" algn="l"/>
              </a:tabLst>
            </a:pPr>
            <a:endParaRPr lang="en-US" sz="3200" dirty="0">
              <a:latin typeface="Malgun Gothic" pitchFamily="34" charset="-127"/>
            </a:endParaRPr>
          </a:p>
          <a:p>
            <a:pPr marL="2850356" lvl="3" indent="-1650206">
              <a:buNone/>
              <a:tabLst>
                <a:tab pos="900113" algn="l"/>
              </a:tabLst>
            </a:pPr>
            <a:endParaRPr lang="en-US" sz="3200" dirty="0">
              <a:latin typeface="Malgun Gothic" pitchFamily="34" charset="-127"/>
            </a:endParaRPr>
          </a:p>
          <a:p>
            <a:pPr marL="1650206" indent="-1650206">
              <a:tabLst>
                <a:tab pos="900113" algn="l"/>
              </a:tabLst>
            </a:pPr>
            <a:endParaRPr lang="en-US" sz="3200" dirty="0">
              <a:latin typeface="Malgun Gothic" pitchFamily="34" charset="-127"/>
            </a:endParaRPr>
          </a:p>
        </p:txBody>
      </p:sp>
      <p:sp>
        <p:nvSpPr>
          <p:cNvPr id="16392" name="Text Box 364"/>
          <p:cNvSpPr txBox="1">
            <a:spLocks noChangeArrowheads="1"/>
          </p:cNvSpPr>
          <p:nvPr/>
        </p:nvSpPr>
        <p:spPr bwMode="auto">
          <a:xfrm>
            <a:off x="22801783" y="5792526"/>
            <a:ext cx="8948057" cy="24292559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80010" tIns="40005" rIns="80010" bIns="40005"/>
          <a:lstStyle/>
          <a:p>
            <a:pPr algn="ctr" eaLnBrk="1" hangingPunct="1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None/>
            </a:pPr>
            <a:r>
              <a:rPr lang="en-US" sz="3900" b="1" dirty="0">
                <a:latin typeface="Tahoma" pitchFamily="-108" charset="0"/>
              </a:rPr>
              <a:t>BACKGROUND</a:t>
            </a:r>
          </a:p>
          <a:p>
            <a:pPr algn="ctr" eaLnBrk="1" hangingPunct="1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None/>
            </a:pPr>
            <a:endParaRPr lang="en-US" sz="3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5" name="Text Box 493"/>
          <p:cNvSpPr txBox="1">
            <a:spLocks noChangeArrowheads="1"/>
          </p:cNvSpPr>
          <p:nvPr/>
        </p:nvSpPr>
        <p:spPr bwMode="auto">
          <a:xfrm>
            <a:off x="33179658" y="10698480"/>
            <a:ext cx="8814707" cy="550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120967" rIns="0" bIns="120967"/>
          <a:lstStyle/>
          <a:p>
            <a:pPr marL="898724" indent="-898724" defTabSz="5502077">
              <a:buNone/>
            </a:pPr>
            <a:endParaRPr lang="en-US" sz="1900">
              <a:latin typeface="Tahoma" pitchFamily="-108" charset="0"/>
            </a:endParaRPr>
          </a:p>
        </p:txBody>
      </p:sp>
      <p:sp>
        <p:nvSpPr>
          <p:cNvPr id="16396" name="Text Box 494"/>
          <p:cNvSpPr txBox="1">
            <a:spLocks noChangeArrowheads="1"/>
          </p:cNvSpPr>
          <p:nvPr/>
        </p:nvSpPr>
        <p:spPr bwMode="auto">
          <a:xfrm>
            <a:off x="3853543" y="2468880"/>
            <a:ext cx="3298371" cy="176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004" tIns="32004" rIns="32004" bIns="32004"/>
          <a:lstStyle/>
          <a:p>
            <a:pPr algn="ctr" defTabSz="3840758" eaLnBrk="1" hangingPunct="1">
              <a:spcBef>
                <a:spcPct val="0"/>
              </a:spcBef>
              <a:buNone/>
            </a:pPr>
            <a:r>
              <a:rPr lang="en-US" sz="900">
                <a:solidFill>
                  <a:srgbClr val="000000"/>
                </a:solidFill>
                <a:latin typeface="Tahoma" pitchFamily="-108" charset="0"/>
              </a:rPr>
              <a:t>￼</a:t>
            </a:r>
            <a:endParaRPr lang="en-US" sz="7500">
              <a:latin typeface="Tahoma" pitchFamily="-108" charset="0"/>
            </a:endParaRPr>
          </a:p>
        </p:txBody>
      </p:sp>
      <p:sp>
        <p:nvSpPr>
          <p:cNvPr id="16400" name="Rectangle 570"/>
          <p:cNvSpPr>
            <a:spLocks noChangeArrowheads="1"/>
          </p:cNvSpPr>
          <p:nvPr/>
        </p:nvSpPr>
        <p:spPr bwMode="auto">
          <a:xfrm>
            <a:off x="33308924" y="27020521"/>
            <a:ext cx="907868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010" tIns="40005" rIns="80010" bIns="40005"/>
          <a:lstStyle/>
          <a:p>
            <a:pPr marL="400050" indent="-400050" algn="ctr" eaLnBrk="1" hangingPunct="1">
              <a:spcBef>
                <a:spcPct val="0"/>
              </a:spcBef>
              <a:spcAft>
                <a:spcPts val="0"/>
              </a:spcAft>
              <a:buNone/>
            </a:pPr>
            <a:endParaRPr lang="en-US" sz="1000" b="1" dirty="0">
              <a:latin typeface="Tahoma" pitchFamily="-108" charset="0"/>
              <a:cs typeface="Times New Roman" pitchFamily="-108" charset="0"/>
            </a:endParaRPr>
          </a:p>
          <a:p>
            <a:pPr marL="400050" indent="-400050" algn="ctr" eaLnBrk="1" hangingPunct="1">
              <a:spcBef>
                <a:spcPct val="0"/>
              </a:spcBef>
              <a:spcAft>
                <a:spcPts val="0"/>
              </a:spcAft>
              <a:buNone/>
            </a:pPr>
            <a:endParaRPr lang="en-US" sz="3900" b="1" dirty="0">
              <a:latin typeface="Tahoma" pitchFamily="-108" charset="0"/>
              <a:cs typeface="Times New Roman" pitchFamily="-108" charset="0"/>
            </a:endParaRPr>
          </a:p>
          <a:p>
            <a:pPr marL="400050" indent="-400050" algn="ctr" eaLnBrk="1" hangingPunct="1">
              <a:spcBef>
                <a:spcPct val="0"/>
              </a:spcBef>
              <a:spcAft>
                <a:spcPts val="0"/>
              </a:spcAft>
              <a:buNone/>
            </a:pPr>
            <a:endParaRPr lang="en-US" sz="1800" b="1" dirty="0">
              <a:latin typeface="Tahoma" pitchFamily="-108" charset="0"/>
              <a:cs typeface="Times New Roman" pitchFamily="-108" charset="0"/>
            </a:endParaRPr>
          </a:p>
          <a:p>
            <a:pPr marL="400050" indent="-40005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sz="2500" dirty="0"/>
              <a:t>	</a:t>
            </a:r>
            <a:endParaRPr lang="en-US" sz="3900" b="1" dirty="0">
              <a:solidFill>
                <a:srgbClr val="004442"/>
              </a:solidFill>
              <a:latin typeface="Tahoma" pitchFamily="-108" charset="0"/>
              <a:cs typeface="Times New Roman" pitchFamily="-108" charset="0"/>
            </a:endParaRPr>
          </a:p>
          <a:p>
            <a:pPr marL="400050" indent="-400050">
              <a:lnSpc>
                <a:spcPct val="115000"/>
              </a:lnSpc>
              <a:spcAft>
                <a:spcPts val="0"/>
              </a:spcAft>
              <a:buNone/>
            </a:pPr>
            <a:endParaRPr lang="en-US" sz="2100" dirty="0">
              <a:latin typeface="Tahoma" pitchFamily="-108" charset="0"/>
            </a:endParaRPr>
          </a:p>
        </p:txBody>
      </p:sp>
      <p:sp>
        <p:nvSpPr>
          <p:cNvPr id="63" name="Rectangle 86"/>
          <p:cNvSpPr>
            <a:spLocks noChangeArrowheads="1"/>
          </p:cNvSpPr>
          <p:nvPr/>
        </p:nvSpPr>
        <p:spPr bwMode="auto">
          <a:xfrm>
            <a:off x="33310286" y="5760720"/>
            <a:ext cx="9927772" cy="26609040"/>
          </a:xfrm>
          <a:prstGeom prst="rect">
            <a:avLst/>
          </a:prstGeom>
          <a:solidFill>
            <a:srgbClr val="C4E5FC"/>
          </a:solidFill>
          <a:ln w="9525">
            <a:noFill/>
            <a:miter lim="800000"/>
            <a:headEnd/>
            <a:tailEnd/>
          </a:ln>
        </p:spPr>
        <p:txBody>
          <a:bodyPr lIns="80010" tIns="40005" rIns="80010" bIns="40005"/>
          <a:lstStyle/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r>
              <a:rPr lang="en-US" sz="3900" b="1" dirty="0" smtClean="0">
                <a:latin typeface="Arial"/>
                <a:cs typeface="Arial"/>
              </a:rPr>
              <a:t>DISCUSSION</a:t>
            </a: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0"/>
              </a:spcBef>
              <a:spcAft>
                <a:spcPts val="1050"/>
              </a:spcAft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>
              <a:spcBef>
                <a:spcPts val="0"/>
              </a:spcBef>
              <a:buNone/>
            </a:pPr>
            <a:endParaRPr lang="en-US" sz="3300" dirty="0">
              <a:latin typeface="Arial"/>
              <a:cs typeface="Arial"/>
            </a:endParaRPr>
          </a:p>
          <a:p>
            <a:pPr marL="1650206" indent="-1650206" algn="ctr" eaLnBrk="1" hangingPunct="1">
              <a:spcBef>
                <a:spcPts val="525"/>
              </a:spcBef>
              <a:spcAft>
                <a:spcPct val="65000"/>
              </a:spcAft>
              <a:buNone/>
              <a:tabLst>
                <a:tab pos="900113" algn="l"/>
              </a:tabLst>
            </a:pPr>
            <a:r>
              <a:rPr lang="en-US" sz="3900" b="1" dirty="0">
                <a:latin typeface="Arial"/>
                <a:cs typeface="Arial"/>
              </a:rPr>
              <a:t>CONCLUSIONS</a:t>
            </a: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1100" dirty="0">
              <a:solidFill>
                <a:schemeClr val="tx2"/>
              </a:solidFill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 smtClean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r>
              <a:rPr lang="en-US" sz="3900" b="1" dirty="0" smtClean="0">
                <a:latin typeface="Arial"/>
                <a:cs typeface="Arial"/>
              </a:rPr>
              <a:t>ACKNOWLEDGEMENTS</a:t>
            </a:r>
            <a:endParaRPr lang="en-US" sz="3900" b="1" dirty="0">
              <a:latin typeface="Arial"/>
              <a:cs typeface="Arial"/>
            </a:endParaRPr>
          </a:p>
          <a:p>
            <a:pPr marL="1650206">
              <a:spcBef>
                <a:spcPts val="1050"/>
              </a:spcBef>
              <a:buNone/>
              <a:tabLst>
                <a:tab pos="900113" algn="l"/>
              </a:tabLst>
            </a:pPr>
            <a:endParaRPr lang="en-US" sz="1100" dirty="0">
              <a:solidFill>
                <a:schemeClr val="tx2"/>
              </a:solidFill>
              <a:latin typeface="Arial"/>
              <a:cs typeface="Arial"/>
            </a:endParaRPr>
          </a:p>
          <a:p>
            <a:pPr marL="2850356" lvl="3" indent="-1650206">
              <a:buNone/>
              <a:tabLst>
                <a:tab pos="900113" algn="l"/>
              </a:tabLst>
            </a:pPr>
            <a:endParaRPr lang="en-US" sz="2500" dirty="0">
              <a:latin typeface="Malgun Gothic" pitchFamily="34" charset="-127"/>
            </a:endParaRPr>
          </a:p>
          <a:p>
            <a:pPr marL="1650206" indent="-1650206">
              <a:tabLst>
                <a:tab pos="900113" algn="l"/>
              </a:tabLst>
            </a:pPr>
            <a:endParaRPr lang="en-US" sz="2500" dirty="0">
              <a:latin typeface="Malgun Gothic" pitchFamily="34" charset="-127"/>
            </a:endParaRPr>
          </a:p>
        </p:txBody>
      </p:sp>
      <p:pic>
        <p:nvPicPr>
          <p:cNvPr id="21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73829" y="2249975"/>
            <a:ext cx="5473707" cy="222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661600" y="2318555"/>
            <a:ext cx="5473707" cy="222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cal poster with graphics">
  <a:themeElements>
    <a:clrScheme name="Medical poster with graphic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edical poster with graph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274430" tIns="138248" rIns="274430" bIns="138248" numCol="1" anchor="t" anchorCtr="0" compatLnSpc="1">
        <a:prstTxWarp prst="textNoShape">
          <a:avLst/>
        </a:prstTxWarp>
      </a:bodyPr>
      <a:lstStyle>
        <a:defPPr marL="1027113" marR="0" indent="-1027113" algn="l" defTabSz="6288088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edical poster with 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dical poster with graphic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dical poster with graphic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poster with graphics</Template>
  <TotalTime>1723</TotalTime>
  <Words>10</Words>
  <Application>Microsoft Macintosh PowerPoint</Application>
  <PresentationFormat>Custom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Malgun Gothic</vt:lpstr>
      <vt:lpstr>ＭＳ Ｐゴシック</vt:lpstr>
      <vt:lpstr>Tahoma</vt:lpstr>
      <vt:lpstr>Times New Roman</vt:lpstr>
      <vt:lpstr>Arial</vt:lpstr>
      <vt:lpstr>Medical poster with graphics</vt:lpstr>
      <vt:lpstr>TITLE Authors.  UDM Department, University of Detroit Mercy  </vt:lpstr>
    </vt:vector>
  </TitlesOfParts>
  <Company>University of Detroit Mercy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PERCEPTION OF CADAVER DISSECTION  Eric Spicuzza, Brittney Kitrell, Mary Tracy Bee  Biology Department, University of Detroit Mercy</dc:title>
  <dc:creator>UDM</dc:creator>
  <cp:lastModifiedBy>John Powell</cp:lastModifiedBy>
  <cp:revision>185</cp:revision>
  <cp:lastPrinted>2013-04-11T20:34:43Z</cp:lastPrinted>
  <dcterms:created xsi:type="dcterms:W3CDTF">2011-04-18T20:29:16Z</dcterms:created>
  <dcterms:modified xsi:type="dcterms:W3CDTF">2017-07-10T19:42:53Z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TC100214271033</vt:lpwstr>
  </property>
</Properties>
</file>