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358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D4780"/>
    <a:srgbClr val="FFFFFF"/>
    <a:srgbClr val="214982"/>
    <a:srgbClr val="0736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0"/>
    <p:restoredTop sz="90406"/>
  </p:normalViewPr>
  <p:slideViewPr>
    <p:cSldViewPr snapToGrid="0" snapToObjects="1">
      <p:cViewPr varScale="1">
        <p:scale>
          <a:sx n="15" d="100"/>
          <a:sy n="15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6248-E5C2-8942-BF43-2A915C116FC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B6735-6847-E443-9CA1-39224FA70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0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poster </a:t>
            </a:r>
            <a:r>
              <a:rPr lang="en-US"/>
              <a:t>template was created </a:t>
            </a:r>
            <a:r>
              <a:rPr lang="en-US" dirty="0"/>
              <a:t>by Dr. </a:t>
            </a:r>
            <a:r>
              <a:rPr lang="en-US" dirty="0" err="1"/>
              <a:t>Najor</a:t>
            </a:r>
            <a:r>
              <a:rPr lang="en-US" dirty="0"/>
              <a:t> (Dept. of Biology)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B6735-6847-E443-9CA1-39224FA700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1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7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8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3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9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7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4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6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6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FFEAA-1C5A-E04A-8312-E35196B3385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2F620-A3B2-D043-9914-BC8B23D4A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4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2BA85-4F0C-5A13-99BD-1869A70A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UDM Logo">
            <a:extLst>
              <a:ext uri="{FF2B5EF4-FFF2-40B4-BE49-F238E27FC236}">
                <a16:creationId xmlns:a16="http://schemas.microsoft.com/office/drawing/2014/main" id="{EBDA0604-23F7-8148-A147-551879433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109" y="1154236"/>
            <a:ext cx="3689548" cy="42339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65FCD1C-BB91-436F-4EA7-C43AB920C7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760292" y="731373"/>
            <a:ext cx="30370617" cy="5089860"/>
          </a:xfrm>
          <a:prstGeom prst="rect">
            <a:avLst/>
          </a:prstGeom>
          <a:noFill/>
          <a:ln w="76200">
            <a:solidFill>
              <a:srgbClr val="1D47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CE67527-29FF-074A-8653-A487A60436C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170302" y="831063"/>
            <a:ext cx="29550596" cy="455708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33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Title of your Research Project</a:t>
            </a:r>
          </a:p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2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Your Name (if you are the primary presenter/author you are first here), Your collaborators (this order should be discussed with your research mentor), Your PI and Degree (Suzie Smith, Ph.D.)</a:t>
            </a:r>
          </a:p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2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Your Department &amp; Institution (Department of Biology University of Detroit Mercy) and Other institutions if there are collaborators (discuss with your research mentor)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EC0342-7013-3247-9A2D-15ADE06AC534}"/>
              </a:ext>
            </a:extLst>
          </p:cNvPr>
          <p:cNvSpPr txBox="1"/>
          <p:nvPr/>
        </p:nvSpPr>
        <p:spPr>
          <a:xfrm>
            <a:off x="37299649" y="1895429"/>
            <a:ext cx="56118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20" dirty="0"/>
              <a:t>(If applicable, other affiliate logo, ex: department, collaborative institution, NIH, NSF, </a:t>
            </a:r>
            <a:r>
              <a:rPr lang="en-US" sz="4320" dirty="0" err="1"/>
              <a:t>etc</a:t>
            </a:r>
            <a:r>
              <a:rPr lang="en-US" sz="4320" dirty="0"/>
              <a:t>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90E300-A83B-0750-9122-3437817D901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532470" y="24094305"/>
            <a:ext cx="12739318" cy="2578257"/>
          </a:xfrm>
          <a:prstGeom prst="rect">
            <a:avLst/>
          </a:prstGeom>
          <a:noFill/>
          <a:ln w="76200">
            <a:solidFill>
              <a:srgbClr val="1D47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689510-E23E-EE27-28D6-62315844A94D}"/>
              </a:ext>
            </a:extLst>
          </p:cNvPr>
          <p:cNvSpPr txBox="1"/>
          <p:nvPr/>
        </p:nvSpPr>
        <p:spPr>
          <a:xfrm>
            <a:off x="29532470" y="24390040"/>
            <a:ext cx="125869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References</a:t>
            </a:r>
          </a:p>
          <a:p>
            <a:pPr marL="849313" indent="-457200">
              <a:buFont typeface="Arial" panose="020B0604020202020204" pitchFamily="34" charset="0"/>
              <a:buChar char="•"/>
            </a:pPr>
            <a:r>
              <a:rPr lang="en-US" sz="4000" dirty="0"/>
              <a:t>Check with your mentor for formatting guidelines.</a:t>
            </a:r>
          </a:p>
          <a:p>
            <a:pPr marL="849313" indent="-457200">
              <a:buFont typeface="Arial" panose="020B0604020202020204" pitchFamily="34" charset="0"/>
              <a:buChar char="•"/>
            </a:pPr>
            <a:r>
              <a:rPr lang="en-US" sz="4000" dirty="0"/>
              <a:t>Use peer-reviewed references when possible.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BDA2D2-3643-FCFA-245A-6442D844B0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532470" y="26968298"/>
            <a:ext cx="12739318" cy="3342816"/>
          </a:xfrm>
          <a:prstGeom prst="rect">
            <a:avLst/>
          </a:prstGeom>
          <a:noFill/>
          <a:ln w="76200">
            <a:solidFill>
              <a:srgbClr val="1D47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6C15F2-9857-63B1-226D-DFFEF67E0AED}"/>
              </a:ext>
            </a:extLst>
          </p:cNvPr>
          <p:cNvSpPr txBox="1"/>
          <p:nvPr/>
        </p:nvSpPr>
        <p:spPr>
          <a:xfrm>
            <a:off x="29532470" y="27336658"/>
            <a:ext cx="127393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Acknowledgments</a:t>
            </a:r>
          </a:p>
          <a:p>
            <a:pPr marL="849313" indent="-457200">
              <a:buFont typeface="Arial" panose="020B0604020202020204" pitchFamily="34" charset="0"/>
              <a:buChar char="•"/>
            </a:pPr>
            <a:r>
              <a:rPr lang="en-US" sz="4000" dirty="0"/>
              <a:t>Funding sources</a:t>
            </a:r>
          </a:p>
          <a:p>
            <a:pPr marL="849313" indent="-457200">
              <a:buFont typeface="Arial" panose="020B0604020202020204" pitchFamily="34" charset="0"/>
              <a:buChar char="•"/>
            </a:pPr>
            <a:r>
              <a:rPr lang="en-US" sz="4000" dirty="0"/>
              <a:t>Individuals who supported your research but are not a coauthor.</a:t>
            </a:r>
          </a:p>
        </p:txBody>
      </p:sp>
    </p:spTree>
    <p:extLst>
      <p:ext uri="{BB962C8B-B14F-4D97-AF65-F5344CB8AC3E}">
        <p14:creationId xmlns:p14="http://schemas.microsoft.com/office/powerpoint/2010/main" val="664564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e83fa3-51d0-4fa3-8164-1af4ff9dc403" xsi:nil="true"/>
    <lcf76f155ced4ddcb4097134ff3c332f xmlns="602e9166-a841-4faa-96c2-a9edacb68fd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2FAD06798C34191F0DC2CAF4DDA09" ma:contentTypeVersion="14" ma:contentTypeDescription="Create a new document." ma:contentTypeScope="" ma:versionID="86d9b9dc86a38fb2187bb8b406131c8d">
  <xsd:schema xmlns:xsd="http://www.w3.org/2001/XMLSchema" xmlns:xs="http://www.w3.org/2001/XMLSchema" xmlns:p="http://schemas.microsoft.com/office/2006/metadata/properties" xmlns:ns2="602e9166-a841-4faa-96c2-a9edacb68fd6" xmlns:ns3="e4e83fa3-51d0-4fa3-8164-1af4ff9dc403" targetNamespace="http://schemas.microsoft.com/office/2006/metadata/properties" ma:root="true" ma:fieldsID="e2941dae4a928c8f440b63b063eeab40" ns2:_="" ns3:_="">
    <xsd:import namespace="602e9166-a841-4faa-96c2-a9edacb68fd6"/>
    <xsd:import namespace="e4e83fa3-51d0-4fa3-8164-1af4ff9dc4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e9166-a841-4faa-96c2-a9edacb68f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75af492-d9e2-4351-ba53-96ad96eff2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83fa3-51d0-4fa3-8164-1af4ff9dc40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a462def-1d1c-44d6-b303-514e6de59f73}" ma:internalName="TaxCatchAll" ma:showField="CatchAllData" ma:web="e4e83fa3-51d0-4fa3-8164-1af4ff9dc4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D81697-4FBF-425A-B176-3B16FC318427}">
  <ds:schemaRefs>
    <ds:schemaRef ds:uri="http://purl.org/dc/elements/1.1/"/>
    <ds:schemaRef ds:uri="602e9166-a841-4faa-96c2-a9edacb68fd6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e4e83fa3-51d0-4fa3-8164-1af4ff9dc403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626B7FB-9E38-4BE8-815C-749652A635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80E9A0-81FC-43D7-B399-F6F2BEF172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2e9166-a841-4faa-96c2-a9edacb68fd6"/>
    <ds:schemaRef ds:uri="e4e83fa3-51d0-4fa3-8164-1af4ff9dc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139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your Research Project Your Name (if you are the primary presenter/author you are first here), Your collaborators (this order should be discussed with your research mentor), Your PI and Degree (Suzie Smith, Ph.D.) Your Department &amp; Institution (Department of Biology University of Detroit Mercy) and Other institutions if there are collaborators (discuss with your research mentor)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Michele Favoretto</cp:lastModifiedBy>
  <cp:revision>7</cp:revision>
  <dcterms:created xsi:type="dcterms:W3CDTF">2025-10-03T16:51:18Z</dcterms:created>
  <dcterms:modified xsi:type="dcterms:W3CDTF">2025-12-02T18:42:28Z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0x0101000E52FAD06798C34191F0DC2CAF4DDA09</vt:lpwstr>
  </property>
  <property fmtid="{D5CDD505-2E9C-101B-9397-08002B2CF9AE}" pid="3" name="MediaServiceImageTags">
    <vt:lpwstr/>
  </property>
</Properties>
</file>